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5DA6-2C77-41D1-82EB-10E91B66D90A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5DA6-2C77-41D1-82EB-10E91B66D90A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5DA6-2C77-41D1-82EB-10E91B66D90A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5DA6-2C77-41D1-82EB-10E91B66D90A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5DA6-2C77-41D1-82EB-10E91B66D90A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5DA6-2C77-41D1-82EB-10E91B66D90A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5DA6-2C77-41D1-82EB-10E91B66D90A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5DA6-2C77-41D1-82EB-10E91B66D90A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5DA6-2C77-41D1-82EB-10E91B66D90A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5DA6-2C77-41D1-82EB-10E91B66D90A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5DA6-2C77-41D1-82EB-10E91B66D90A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5DA6-2C77-41D1-82EB-10E91B66D90A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404665"/>
            <a:ext cx="7772400" cy="936104"/>
          </a:xfrm>
        </p:spPr>
        <p:txBody>
          <a:bodyPr/>
          <a:lstStyle/>
          <a:p>
            <a:r>
              <a:rPr lang="it-IT" dirty="0" smtClean="0"/>
              <a:t>Sent. </a:t>
            </a:r>
            <a:r>
              <a:rPr lang="it-IT" smtClean="0"/>
              <a:t>1/1956a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7848872" cy="4680520"/>
          </a:xfrm>
        </p:spPr>
        <p:txBody>
          <a:bodyPr/>
          <a:lstStyle/>
          <a:p>
            <a:r>
              <a:rPr lang="it-IT" dirty="0"/>
              <a:t>é innegabile che il rapporto tra leggi ordinarie e leggi costituzionali e il grado che ad esse rispettivamente spetta nella gerarchia delle fonti non mutano affatto, siano le leggi ordinarie anteriori, siano posteriori a quelle costituzionali. Tanto nell'uno quanto nell'altro caso la legge costituzionale, per la sua intrinseca natura nel sistema di Costituzione rigida, deve prevalere sulla legge ordinaria.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42</Words>
  <Application>Microsoft Office PowerPoint</Application>
  <PresentationFormat>Presentazione su schermo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Sent. 1/1956a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Sent. 1/1956a</dc:title>
  <dc:creator> </dc:creator>
  <cp:lastModifiedBy> </cp:lastModifiedBy>
  <cp:revision>1</cp:revision>
  <dcterms:created xsi:type="dcterms:W3CDTF">2012-10-09T09:35:20Z</dcterms:created>
  <dcterms:modified xsi:type="dcterms:W3CDTF">2012-10-09T09:37:38Z</dcterms:modified>
</cp:coreProperties>
</file>